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Semi Bold"/>
      <p:regular r:id="rId17"/>
    </p:embeddedFont>
    <p:embeddedFont>
      <p:font typeface="Bricolage Grotesque Semi Bold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Collab: Trustless Collaboration Protocol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Enabling skilled strangers to work together, powered by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Cardano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053"/>
            <a:ext cx="75709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Ready to Collaborate Trustlessly?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2927" y="2359581"/>
            <a:ext cx="7570946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 how strangers work together with cryptographic certainty instead of costly trust-building.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2927" y="3331488"/>
            <a:ext cx="3673078" cy="2388870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5218" y="356377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Developers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5218" y="4049792"/>
            <a:ext cx="3208496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with global talent pools without reputation gatekeeping or trust overhead.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0676" y="3331488"/>
            <a:ext cx="3673197" cy="2388870"/>
          </a:xfrm>
          <a:prstGeom prst="roundRect">
            <a:avLst>
              <a:gd name="adj" fmla="val 395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2967" y="3563779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Project Owners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2967" y="4049792"/>
            <a:ext cx="3208615" cy="1438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the best skills regardless of existing relationships or geographical boundaries.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2927" y="5945029"/>
            <a:ext cx="7570946" cy="1669732"/>
          </a:xfrm>
          <a:prstGeom prst="roundRect">
            <a:avLst>
              <a:gd name="adj" fmla="val 5653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5218" y="6177320"/>
            <a:ext cx="2809280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For the Ecosystem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5218" y="6663333"/>
            <a:ext cx="7106364" cy="719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meritocratic collaboration at scale through mathematical trust.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0456"/>
            <a:ext cx="566404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The Trust Problem in Collaboration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598414"/>
            <a:ext cx="4735354" cy="47353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30346" y="157710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Skills vs Character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30346" y="2172414"/>
            <a:ext cx="6313884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Verifying technical abilities is straightforward - portfolios, tests, and demonstrations provide clear evidence.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30346" y="3005733"/>
            <a:ext cx="6313884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character requires time, shared experiences, and often costly mistakes. This inhibits prospective collaborations or strains existing ones.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93790" y="6716435"/>
            <a:ext cx="13042821" cy="722709"/>
          </a:xfrm>
          <a:prstGeom prst="roundRect">
            <a:avLst>
              <a:gd name="adj" fmla="val 9887"/>
            </a:avLst>
          </a:prstGeom>
          <a:solidFill>
            <a:srgbClr val="F4E3BD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11" y="6978253"/>
            <a:ext cx="212646" cy="1700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46478" y="6928961"/>
            <a:ext cx="123201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Insight: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It's easier to audit code than to read minds. Smart contracts provide mathematical certainty where human trust falls short.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9305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Can you collaborate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284821"/>
            <a:ext cx="7556421" cy="2835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without trust?</a:t>
            </a:r>
            <a:endParaRPr lang="en-US" sz="8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0023"/>
            <a:ext cx="59745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Introducing Collab Protocol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311062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345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Trustless by Design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83547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contracts replace human trust with cryptographic guarantees and transparent logic.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11062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345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Built on Cardano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835479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Cardano's research-driven approach for secure, scalable decentralized collaboration.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110627"/>
            <a:ext cx="4196358" cy="2410897"/>
          </a:xfrm>
          <a:prstGeom prst="roundRect">
            <a:avLst>
              <a:gd name="adj" fmla="val 3952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3450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Stranger-Safe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835479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with anyone worldwide without reputation systems or lengthy vetting processes.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776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Trust the math, not the person. Verify contract logic once, collaborate with anyone.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183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How Collab Works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1339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9002"/>
            <a:ext cx="3664744" cy="30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663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Assemble Your Team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93790" y="3153728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 capable collaborators who fit your project needs through any discovery method.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685348" y="21339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348" y="2489002"/>
            <a:ext cx="3664863" cy="30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685348" y="2663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Create the Collab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685348" y="3153728"/>
            <a:ext cx="3664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Deploy a smart contract specifying team members, credentials, and initial allocation percentages.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00217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34476"/>
            <a:ext cx="7556421" cy="30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55315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Client Pays Contract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93790" y="60219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goes directly to the smart contract address, not any individual team member.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6078"/>
            <a:ext cx="62367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Smart Contract Architecture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55019"/>
            <a:ext cx="374927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Multi-Validator System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707124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One-Shot Minting Policy: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Creates unique Collab NFT using UTxO reference for guaranteed uniqueness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122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Spending Validator: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Controls fund distribution and allocation updates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1732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 NFT + Datum: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Stores collaborator details, credentials, and current allocations on-chain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4720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contract address becomes the official payment destination, ensuring no single party controls funds.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083356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5659"/>
            <a:ext cx="3688080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Real-World Flexibility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793790" y="2100739"/>
            <a:ext cx="465998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Why Allocation Finalization Matters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2713077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estimates rarely match final contributions. Projects evolve, roles shift, and effort distribution changes organically.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497699"/>
            <a:ext cx="907256" cy="1088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2497" y="367915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Initial Estimate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82497" y="4071461"/>
            <a:ext cx="64677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guess at project start based on planned scope and responsibilities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86407"/>
            <a:ext cx="907256" cy="1088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2497" y="476785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Reality Check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82497" y="5160169"/>
            <a:ext cx="64677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Actual contributions become clear only after project completion</a:t>
            </a:r>
            <a:endParaRPr lang="en-US" sz="14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5114"/>
            <a:ext cx="907256" cy="1088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2497" y="585656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Fair Distribution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82497" y="6248876"/>
            <a:ext cx="64677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Final allocations reflect true value delivered by each collaborator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0907"/>
            <a:ext cx="4075867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Consensus-Driven Finalization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51999" y="1236702"/>
            <a:ext cx="2459236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All-or-Nothing Approach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51999" y="1638300"/>
            <a:ext cx="6392823" cy="446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Earnings are withheld until all collaborators cryptographically agree on final allocations, fostering honest negotiation and timely resolution.</a:t>
            </a:r>
            <a:endParaRPr lang="en-US" sz="10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3198" y="1254085"/>
            <a:ext cx="4155281" cy="415528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51999" y="6807279"/>
            <a:ext cx="13126402" cy="15240"/>
          </a:xfrm>
          <a:prstGeom prst="roundRect">
            <a:avLst>
              <a:gd name="adj" fmla="val 384940"/>
            </a:avLst>
          </a:prstGeom>
          <a:solidFill>
            <a:srgbClr val="F8ECD3"/>
          </a:solidFill>
          <a:ln/>
        </p:spPr>
      </p:sp>
      <p:sp>
        <p:nvSpPr>
          <p:cNvPr id="7" name="Shape 4"/>
          <p:cNvSpPr/>
          <p:nvPr/>
        </p:nvSpPr>
        <p:spPr>
          <a:xfrm>
            <a:off x="3982164" y="6388358"/>
            <a:ext cx="15240" cy="418981"/>
          </a:xfrm>
          <a:prstGeom prst="roundRect">
            <a:avLst>
              <a:gd name="adj" fmla="val 384940"/>
            </a:avLst>
          </a:prstGeom>
          <a:solidFill>
            <a:srgbClr val="F8ECD3"/>
          </a:solidFill>
          <a:ln/>
        </p:spPr>
      </p:sp>
      <p:sp>
        <p:nvSpPr>
          <p:cNvPr id="8" name="Shape 5"/>
          <p:cNvSpPr/>
          <p:nvPr/>
        </p:nvSpPr>
        <p:spPr>
          <a:xfrm>
            <a:off x="3832741" y="6650176"/>
            <a:ext cx="314206" cy="314206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885069" y="6676311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116937" y="5723453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Project Complete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891659" y="6025277"/>
            <a:ext cx="619660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delivered, client payment secured.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7307342" y="6807220"/>
            <a:ext cx="15240" cy="418981"/>
          </a:xfrm>
          <a:prstGeom prst="roundRect">
            <a:avLst>
              <a:gd name="adj" fmla="val 384940"/>
            </a:avLst>
          </a:prstGeom>
          <a:solidFill>
            <a:srgbClr val="F8ECD3"/>
          </a:solidFill>
          <a:ln/>
        </p:spPr>
      </p:sp>
      <p:sp>
        <p:nvSpPr>
          <p:cNvPr id="13" name="Shape 10"/>
          <p:cNvSpPr/>
          <p:nvPr/>
        </p:nvSpPr>
        <p:spPr>
          <a:xfrm>
            <a:off x="7157918" y="6650176"/>
            <a:ext cx="314206" cy="314206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10246" y="6676311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406158" y="7365921"/>
            <a:ext cx="181796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Allocation Consensus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216837" y="7667744"/>
            <a:ext cx="619660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members sign off on final percentages.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10632638" y="6388358"/>
            <a:ext cx="15240" cy="418981"/>
          </a:xfrm>
          <a:prstGeom prst="roundRect">
            <a:avLst>
              <a:gd name="adj" fmla="val 384940"/>
            </a:avLst>
          </a:prstGeom>
          <a:solidFill>
            <a:srgbClr val="F8ECD3"/>
          </a:solidFill>
          <a:ln/>
        </p:spPr>
      </p:sp>
      <p:sp>
        <p:nvSpPr>
          <p:cNvPr id="18" name="Shape 15"/>
          <p:cNvSpPr/>
          <p:nvPr/>
        </p:nvSpPr>
        <p:spPr>
          <a:xfrm>
            <a:off x="10483215" y="6650176"/>
            <a:ext cx="314206" cy="314206"/>
          </a:xfrm>
          <a:prstGeom prst="roundRect">
            <a:avLst>
              <a:gd name="adj" fmla="val 18671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535543" y="6676311"/>
            <a:ext cx="209431" cy="261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767411" y="5723453"/>
            <a:ext cx="174593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Atomic Distribution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7542133" y="6025277"/>
            <a:ext cx="6196608" cy="223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Simultaneous earnings distribution.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722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Benefits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782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Trustless Security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57720" y="3309580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Mathematical guarantees replace reputation systems. Verify contract logic once, trust it forever.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62782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420814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Global Talent Access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420814" y="3309580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Collaborate with the best talent worldwide without geographical or trust barriers.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51916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57720" y="5043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Fair Distribution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757720" y="5533668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Consensus-based allocation ensures everyone receives compensation proportional to their contribution.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4851916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420814" y="50432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Full Transparency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420814" y="5533668"/>
            <a:ext cx="541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contract terms, allocations, and transactions are publicly verifiable on-chain.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2025-09-21T12:20:52Z</dcterms:created>
  <dcterms:modified xsi:type="dcterms:W3CDTF">2025-09-21T12:20:52Z</dcterms:modified>
</cp:coreProperties>
</file>